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7254CF7-F89E-4401-B591-890856E322CB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D983BC-C06F-4217-82E8-ECAD26BFFA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0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95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402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212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12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10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FA46-F856-4C19-8AAB-DB033D5A6680}" type="datetimeFigureOut">
              <a:rPr lang="ko-KR" altLang="en-US" smtClean="0"/>
              <a:t>2024-05-03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BCDA-1031-4DA8-8BEF-9E1524563E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63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DED3B185-21DB-430E-92E0-0EA3E908DCFA}"/>
              </a:ext>
            </a:extLst>
          </p:cNvPr>
          <p:cNvSpPr txBox="1"/>
          <p:nvPr/>
        </p:nvSpPr>
        <p:spPr>
          <a:xfrm>
            <a:off x="2892800" y="1525538"/>
            <a:ext cx="602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5C8A174-3F01-422F-8DA6-6C520152C975}"/>
              </a:ext>
            </a:extLst>
          </p:cNvPr>
          <p:cNvSpPr txBox="1"/>
          <p:nvPr/>
        </p:nvSpPr>
        <p:spPr>
          <a:xfrm>
            <a:off x="3410606" y="3024681"/>
            <a:ext cx="308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Affiliation, Country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63C16-A2A6-D197-005E-8D49B394C4AA}"/>
              </a:ext>
            </a:extLst>
          </p:cNvPr>
          <p:cNvSpPr txBox="1"/>
          <p:nvPr/>
        </p:nvSpPr>
        <p:spPr>
          <a:xfrm>
            <a:off x="1818749" y="1619481"/>
            <a:ext cx="562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88D3-8B27-BA36-97C3-311288CFBDF2}"/>
              </a:ext>
            </a:extLst>
          </p:cNvPr>
          <p:cNvSpPr txBox="1"/>
          <p:nvPr/>
        </p:nvSpPr>
        <p:spPr>
          <a:xfrm>
            <a:off x="4288749" y="2711379"/>
            <a:ext cx="308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Affiliation, Country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2" y="-94616"/>
            <a:ext cx="9153721" cy="6952615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963C16-A2A6-D197-005E-8D49B394C4AA}"/>
              </a:ext>
            </a:extLst>
          </p:cNvPr>
          <p:cNvSpPr txBox="1"/>
          <p:nvPr/>
        </p:nvSpPr>
        <p:spPr>
          <a:xfrm>
            <a:off x="2053060" y="1424721"/>
            <a:ext cx="56270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D088D3-8B27-BA36-97C3-311288CFBDF2}"/>
              </a:ext>
            </a:extLst>
          </p:cNvPr>
          <p:cNvSpPr txBox="1"/>
          <p:nvPr/>
        </p:nvSpPr>
        <p:spPr>
          <a:xfrm>
            <a:off x="3962710" y="2573779"/>
            <a:ext cx="477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Affiliation, Country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088D3-8B27-BA36-97C3-311288CFBDF2}"/>
              </a:ext>
            </a:extLst>
          </p:cNvPr>
          <p:cNvSpPr txBox="1"/>
          <p:nvPr/>
        </p:nvSpPr>
        <p:spPr>
          <a:xfrm>
            <a:off x="2807903" y="21579"/>
            <a:ext cx="61749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ICEP-ITA </a:t>
            </a:r>
            <a:r>
              <a:rPr lang="en-US" altLang="ko-KR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lvl="0" algn="r">
              <a:defRPr/>
            </a:pPr>
            <a:r>
              <a:rPr lang="en-US" altLang="ko-KR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Conference on Electro-physics &amp;</a:t>
            </a:r>
          </a:p>
          <a:p>
            <a:pPr lvl="0" algn="r">
              <a:defRPr/>
            </a:pPr>
            <a:r>
              <a:rPr lang="en-US" altLang="ko-KR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Technology Applications 2024</a:t>
            </a:r>
            <a:endParaRPr kumimoji="0" lang="ko-KR" altLang="en-US" sz="1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DED3B185-21DB-430E-92E0-0EA3E908DCFA}"/>
              </a:ext>
            </a:extLst>
          </p:cNvPr>
          <p:cNvSpPr txBox="1"/>
          <p:nvPr/>
        </p:nvSpPr>
        <p:spPr>
          <a:xfrm>
            <a:off x="2892800" y="1525538"/>
            <a:ext cx="6024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5C8A174-3F01-422F-8DA6-6C520152C975}"/>
              </a:ext>
            </a:extLst>
          </p:cNvPr>
          <p:cNvSpPr txBox="1"/>
          <p:nvPr/>
        </p:nvSpPr>
        <p:spPr>
          <a:xfrm>
            <a:off x="3410606" y="3024681"/>
            <a:ext cx="308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Affiliation, Country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963C16-A2A6-D197-005E-8D49B394C4AA}"/>
              </a:ext>
            </a:extLst>
          </p:cNvPr>
          <p:cNvSpPr txBox="1"/>
          <p:nvPr/>
        </p:nvSpPr>
        <p:spPr>
          <a:xfrm>
            <a:off x="1818749" y="1619481"/>
            <a:ext cx="562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D088D3-8B27-BA36-97C3-311288CFBDF2}"/>
              </a:ext>
            </a:extLst>
          </p:cNvPr>
          <p:cNvSpPr txBox="1"/>
          <p:nvPr/>
        </p:nvSpPr>
        <p:spPr>
          <a:xfrm>
            <a:off x="4288749" y="2711379"/>
            <a:ext cx="3082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Author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Affiliation, Country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628650" y="1099565"/>
            <a:ext cx="7886700" cy="591124"/>
          </a:xfrm>
        </p:spPr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1" name="사각형: 둥근 모서리 3">
            <a:extLst>
              <a:ext uri="{FF2B5EF4-FFF2-40B4-BE49-F238E27FC236}">
                <a16:creationId xmlns:a16="http://schemas.microsoft.com/office/drawing/2014/main" id="{E8FC82E2-EFB9-4FB0-8367-1C4723C11E85}"/>
              </a:ext>
            </a:extLst>
          </p:cNvPr>
          <p:cNvSpPr/>
          <p:nvPr/>
        </p:nvSpPr>
        <p:spPr>
          <a:xfrm>
            <a:off x="4921624" y="230190"/>
            <a:ext cx="3995873" cy="5692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88000" tIns="36000" rIns="288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Contents</a:t>
            </a:r>
            <a:endParaRPr kumimoji="0" lang="ko-KR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42</Words>
  <Application>Microsoft Office PowerPoint</Application>
  <PresentationFormat>화면 슬라이드 쇼(4:3)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Tahoma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 호석</dc:creator>
  <cp:lastModifiedBy>w10h1</cp:lastModifiedBy>
  <cp:revision>18</cp:revision>
  <cp:lastPrinted>2024-05-03T07:07:38Z</cp:lastPrinted>
  <dcterms:created xsi:type="dcterms:W3CDTF">2022-06-28T05:48:27Z</dcterms:created>
  <dcterms:modified xsi:type="dcterms:W3CDTF">2024-05-03T07:08:47Z</dcterms:modified>
</cp:coreProperties>
</file>